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1" r:id="rId1"/>
  </p:sldMasterIdLst>
  <p:sldIdLst>
    <p:sldId id="256" r:id="rId2"/>
    <p:sldId id="257" r:id="rId3"/>
    <p:sldId id="259" r:id="rId4"/>
    <p:sldId id="260" r:id="rId5"/>
    <p:sldId id="261" r:id="rId6"/>
    <p:sldId id="263" r:id="rId7"/>
    <p:sldId id="264" r:id="rId8"/>
    <p:sldId id="265" r:id="rId9"/>
    <p:sldId id="262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D0D"/>
    <a:srgbClr val="549E39"/>
    <a:srgbClr val="FFFFFF"/>
    <a:srgbClr val="2626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10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1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2901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67246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8002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191279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Abschnitts-&#10;überschrif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989354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1845734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14334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129884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65785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675875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6058046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Formatvorlagen des Textmasters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52077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6334316"/>
            <a:ext cx="12191985" cy="664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25E6A64-D4D9-43AA-8609-8C259B399487}" type="datetimeFigureOut">
              <a:rPr lang="de-CH" smtClean="0"/>
              <a:t>11.06.2017</a:t>
            </a:fld>
            <a:endParaRPr lang="de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3004635-145E-4626-91E5-E33F9DA34853}" type="slidenum">
              <a:rPr lang="de-CH" smtClean="0"/>
              <a:t>‹Nr.›</a:t>
            </a:fld>
            <a:endParaRPr lang="de-CH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9103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  <p:sldLayoutId id="2147483779" r:id="rId8"/>
    <p:sldLayoutId id="2147483780" r:id="rId9"/>
    <p:sldLayoutId id="2147483781" r:id="rId10"/>
    <p:sldLayoutId id="2147483782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1889" r="2314" b="16141"/>
          <a:stretch/>
        </p:blipFill>
        <p:spPr>
          <a:xfrm>
            <a:off x="0" y="0"/>
            <a:ext cx="12308305" cy="6858000"/>
          </a:xfrm>
          <a:prstGeom prst="rect">
            <a:avLst/>
          </a:prstGeom>
        </p:spPr>
      </p:pic>
      <p:sp>
        <p:nvSpPr>
          <p:cNvPr id="7" name="Rechteck: abgerundete Ecken 6"/>
          <p:cNvSpPr/>
          <p:nvPr/>
        </p:nvSpPr>
        <p:spPr>
          <a:xfrm>
            <a:off x="914400" y="758952"/>
            <a:ext cx="9982200" cy="4060698"/>
          </a:xfrm>
          <a:prstGeom prst="roundRect">
            <a:avLst>
              <a:gd name="adj" fmla="val 3531"/>
            </a:avLst>
          </a:prstGeom>
          <a:solidFill>
            <a:srgbClr val="0D0D0D">
              <a:alpha val="52157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914400" y="758952"/>
            <a:ext cx="9982200" cy="3566160"/>
          </a:xfrm>
          <a:noFill/>
        </p:spPr>
        <p:txBody>
          <a:bodyPr>
            <a:normAutofit/>
          </a:bodyPr>
          <a:lstStyle/>
          <a:p>
            <a:pPr algn="ctr"/>
            <a:r>
              <a:rPr lang="de-CH" b="1" dirty="0">
                <a:solidFill>
                  <a:schemeClr val="bg1"/>
                </a:solidFill>
                <a:latin typeface="Myriad Pro" panose="020B0503030403020204" pitchFamily="34" charset="0"/>
              </a:rPr>
              <a:t>Urbane Nature </a:t>
            </a:r>
            <a:r>
              <a:rPr lang="de-CH" b="1" dirty="0" err="1">
                <a:solidFill>
                  <a:schemeClr val="bg1"/>
                </a:solidFill>
                <a:latin typeface="Myriad Pro" panose="020B0503030403020204" pitchFamily="34" charset="0"/>
              </a:rPr>
              <a:t>Photography</a:t>
            </a:r>
            <a:b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</a:br>
            <a:endParaRPr lang="de-CH" dirty="0">
              <a:solidFill>
                <a:schemeClr val="bg1"/>
              </a:solidFill>
              <a:latin typeface="Myriad Pro" panose="020B0503030403020204" pitchFamily="34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914400" y="3301388"/>
            <a:ext cx="9982200" cy="1782676"/>
          </a:xfrm>
          <a:noFill/>
        </p:spPr>
        <p:txBody>
          <a:bodyPr/>
          <a:lstStyle/>
          <a:p>
            <a:pPr algn="ctr"/>
            <a:r>
              <a:rPr lang="de-CH" b="1" dirty="0" err="1">
                <a:solidFill>
                  <a:schemeClr val="bg1"/>
                </a:solidFill>
                <a:latin typeface="Myriad Pro" panose="020B0503030403020204" pitchFamily="34" charset="0"/>
              </a:rPr>
              <a:t>M</a:t>
            </a:r>
            <a:r>
              <a:rPr lang="de-CH" dirty="0" err="1">
                <a:solidFill>
                  <a:schemeClr val="bg1"/>
                </a:solidFill>
                <a:latin typeface="Myriad Pro" panose="020B0503030403020204" pitchFamily="34" charset="0"/>
              </a:rPr>
              <a:t>irio</a:t>
            </a:r>
            <a: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  <a:t> </a:t>
            </a:r>
            <a:r>
              <a:rPr lang="de-CH" dirty="0" err="1">
                <a:solidFill>
                  <a:schemeClr val="bg1"/>
                </a:solidFill>
                <a:latin typeface="Myriad Pro" panose="020B0503030403020204" pitchFamily="34" charset="0"/>
              </a:rPr>
              <a:t>Eggmann</a:t>
            </a:r>
            <a:b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Myriad Pro" panose="020B0503030403020204" pitchFamily="34" charset="0"/>
              </a:rPr>
              <a:t>M</a:t>
            </a:r>
            <a: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  <a:t>anuel </a:t>
            </a:r>
            <a:r>
              <a:rPr lang="de-CH" dirty="0" err="1">
                <a:solidFill>
                  <a:schemeClr val="bg1"/>
                </a:solidFill>
                <a:latin typeface="Myriad Pro" panose="020B0503030403020204" pitchFamily="34" charset="0"/>
              </a:rPr>
              <a:t>Bieri</a:t>
            </a:r>
            <a:b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</a:br>
            <a:r>
              <a:rPr lang="de-CH" b="1" dirty="0">
                <a:solidFill>
                  <a:schemeClr val="bg1"/>
                </a:solidFill>
                <a:latin typeface="Myriad Pro" panose="020B0503030403020204" pitchFamily="34" charset="0"/>
              </a:rPr>
              <a:t>C</a:t>
            </a:r>
            <a:r>
              <a:rPr lang="de-CH" dirty="0">
                <a:solidFill>
                  <a:schemeClr val="bg1"/>
                </a:solidFill>
                <a:latin typeface="Myriad Pro" panose="020B0503030403020204" pitchFamily="34" charset="0"/>
              </a:rPr>
              <a:t>orina Jaussi</a:t>
            </a:r>
          </a:p>
        </p:txBody>
      </p:sp>
    </p:spTree>
    <p:extLst>
      <p:ext uri="{BB962C8B-B14F-4D97-AF65-F5344CB8AC3E}">
        <p14:creationId xmlns:p14="http://schemas.microsoft.com/office/powerpoint/2010/main" val="2708712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solidFill>
            <a:srgbClr val="FFFFFF"/>
          </a:solidFill>
        </p:spPr>
        <p:txBody>
          <a:bodyPr/>
          <a:lstStyle/>
          <a:p>
            <a:r>
              <a:rPr lang="de-CH" dirty="0">
                <a:latin typeface="Myriad Pro" panose="020B0503030403020204" pitchFamily="34" charset="0"/>
              </a:rPr>
              <a:t>Inhalt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Themenwahl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Design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Geeignete Software &amp; Scripts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Demo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Testing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30090219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Themenwahl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Fotos Umgebung Bern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Fokus auf Natur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Videos im Park</a:t>
            </a:r>
          </a:p>
        </p:txBody>
      </p:sp>
    </p:spTree>
    <p:extLst>
      <p:ext uri="{BB962C8B-B14F-4D97-AF65-F5344CB8AC3E}">
        <p14:creationId xmlns:p14="http://schemas.microsoft.com/office/powerpoint/2010/main" val="227398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Design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 err="1">
                <a:latin typeface="Myriad Pro" panose="020B0503030403020204" pitchFamily="34" charset="0"/>
              </a:rPr>
              <a:t>Myriad</a:t>
            </a:r>
            <a:r>
              <a:rPr lang="de-CH" sz="3200" dirty="0">
                <a:latin typeface="Myriad Pro" panose="020B0503030403020204" pitchFamily="34" charset="0"/>
              </a:rPr>
              <a:t> Pro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Grün, schlicht gehalten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Medien wirken lassen</a:t>
            </a:r>
          </a:p>
        </p:txBody>
      </p:sp>
    </p:spTree>
    <p:extLst>
      <p:ext uri="{BB962C8B-B14F-4D97-AF65-F5344CB8AC3E}">
        <p14:creationId xmlns:p14="http://schemas.microsoft.com/office/powerpoint/2010/main" val="2073952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Geeignete Software und Skripts</a:t>
            </a:r>
          </a:p>
        </p:txBody>
      </p:sp>
      <p:sp>
        <p:nvSpPr>
          <p:cNvPr id="6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Medienbearbeitung: 		Adobe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Skripts:					PHP Bildergalerie Skript</a:t>
            </a:r>
            <a:br>
              <a:rPr lang="de-CH" sz="3200" dirty="0">
                <a:latin typeface="Myriad Pro" panose="020B0503030403020204" pitchFamily="34" charset="0"/>
              </a:rPr>
            </a:br>
            <a:r>
              <a:rPr lang="de-CH" sz="3200" dirty="0">
                <a:latin typeface="Myriad Pro" panose="020B0503030403020204" pitchFamily="34" charset="0"/>
              </a:rPr>
              <a:t>						Exif.js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endParaRPr lang="de-CH" sz="3200" dirty="0">
              <a:latin typeface="Myriad Pro" panose="020B05030304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73661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Demo</a:t>
            </a:r>
          </a:p>
        </p:txBody>
      </p:sp>
      <p:pic>
        <p:nvPicPr>
          <p:cNvPr id="6" name="Inhaltsplatzhalter 5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8393" y="1846263"/>
            <a:ext cx="6315540" cy="4022725"/>
          </a:xfrm>
        </p:spPr>
      </p:pic>
    </p:spTree>
    <p:extLst>
      <p:ext uri="{BB962C8B-B14F-4D97-AF65-F5344CB8AC3E}">
        <p14:creationId xmlns:p14="http://schemas.microsoft.com/office/powerpoint/2010/main" val="15299761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Testing</a:t>
            </a:r>
            <a:endParaRPr lang="de-CH" sz="5400" dirty="0"/>
          </a:p>
        </p:txBody>
      </p:sp>
      <p:sp>
        <p:nvSpPr>
          <p:cNvPr id="4" name="Inhaltsplatzhalter 2"/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  <a:solidFill>
            <a:srgbClr val="FFFFFF"/>
          </a:solidFill>
        </p:spPr>
        <p:txBody>
          <a:bodyPr>
            <a:normAutofit/>
          </a:bodyPr>
          <a:lstStyle/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Dynamisches Design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Browserkompatibilität</a:t>
            </a:r>
          </a:p>
          <a:p>
            <a:pPr marL="457200" indent="-361950">
              <a:buFont typeface="Wingdings" panose="05000000000000000000" pitchFamily="2" charset="2"/>
              <a:buChar char="§"/>
            </a:pPr>
            <a:r>
              <a:rPr lang="de-CH" sz="3200" dirty="0">
                <a:latin typeface="Myriad Pro" panose="020B0503030403020204" pitchFamily="34" charset="0"/>
              </a:rPr>
              <a:t>Ladezeit</a:t>
            </a:r>
          </a:p>
        </p:txBody>
      </p:sp>
    </p:spTree>
    <p:extLst>
      <p:ext uri="{BB962C8B-B14F-4D97-AF65-F5344CB8AC3E}">
        <p14:creationId xmlns:p14="http://schemas.microsoft.com/office/powerpoint/2010/main" val="18679859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Fragen?</a:t>
            </a:r>
          </a:p>
        </p:txBody>
      </p:sp>
      <p:pic>
        <p:nvPicPr>
          <p:cNvPr id="8" name="Inhaltsplatzhalt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842" y="1846263"/>
            <a:ext cx="7150641" cy="4022725"/>
          </a:xfrm>
        </p:spPr>
      </p:pic>
      <p:sp>
        <p:nvSpPr>
          <p:cNvPr id="9" name="Wolke 8"/>
          <p:cNvSpPr/>
          <p:nvPr/>
        </p:nvSpPr>
        <p:spPr>
          <a:xfrm>
            <a:off x="2667000" y="1871663"/>
            <a:ext cx="1968500" cy="1308100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?</a:t>
            </a:r>
          </a:p>
        </p:txBody>
      </p:sp>
      <p:sp>
        <p:nvSpPr>
          <p:cNvPr id="10" name="Wolke 9"/>
          <p:cNvSpPr/>
          <p:nvPr/>
        </p:nvSpPr>
        <p:spPr>
          <a:xfrm>
            <a:off x="4802458" y="2500313"/>
            <a:ext cx="342900" cy="271463"/>
          </a:xfrm>
          <a:prstGeom prst="cloud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11" name="Rechteck 10"/>
          <p:cNvSpPr/>
          <p:nvPr/>
        </p:nvSpPr>
        <p:spPr>
          <a:xfrm rot="20456377">
            <a:off x="2914510" y="2125035"/>
            <a:ext cx="147348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36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HMM?</a:t>
            </a:r>
          </a:p>
        </p:txBody>
      </p:sp>
    </p:spTree>
    <p:extLst>
      <p:ext uri="{BB962C8B-B14F-4D97-AF65-F5344CB8AC3E}">
        <p14:creationId xmlns:p14="http://schemas.microsoft.com/office/powerpoint/2010/main" val="35368338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Quellen	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PHP Bildgalerie Skript:	</a:t>
            </a:r>
            <a:r>
              <a:rPr lang="de-CH" sz="1600" dirty="0"/>
              <a:t>http://www.php-space.info/scripte/datenbank-3000-php,bildergalerie,skript.html</a:t>
            </a:r>
            <a:endParaRPr lang="de-CH" dirty="0"/>
          </a:p>
          <a:p>
            <a:r>
              <a:rPr lang="de-CH" dirty="0" err="1"/>
              <a:t>Exif</a:t>
            </a:r>
            <a:r>
              <a:rPr lang="de-CH" dirty="0"/>
              <a:t>:			</a:t>
            </a:r>
            <a:r>
              <a:rPr lang="de-CH" sz="1600" dirty="0"/>
              <a:t>https://githu b.com/</a:t>
            </a:r>
            <a:r>
              <a:rPr lang="de-CH" sz="1600" dirty="0" err="1"/>
              <a:t>exif-js</a:t>
            </a:r>
            <a:r>
              <a:rPr lang="de-CH" sz="1600" dirty="0"/>
              <a:t>/</a:t>
            </a:r>
            <a:r>
              <a:rPr lang="de-CH" sz="1600" dirty="0" err="1"/>
              <a:t>exif-js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825648428"/>
      </p:ext>
    </p:extLst>
  </p:cSld>
  <p:clrMapOvr>
    <a:masterClrMapping/>
  </p:clrMapOvr>
</p:sld>
</file>

<file path=ppt/theme/theme1.xml><?xml version="1.0" encoding="utf-8"?>
<a:theme xmlns:a="http://schemas.openxmlformats.org/drawingml/2006/main" name="Rückblick">
  <a:themeElements>
    <a:clrScheme name="Grün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Rückblick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ückblick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D26EA377-59BD-4C9C-9D94-EE8416EE4C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57</Words>
  <Application>Microsoft Office PowerPoint</Application>
  <PresentationFormat>Breitbild</PresentationFormat>
  <Paragraphs>31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4" baseType="lpstr">
      <vt:lpstr>Calibri</vt:lpstr>
      <vt:lpstr>Calibri Light</vt:lpstr>
      <vt:lpstr>Myriad Pro</vt:lpstr>
      <vt:lpstr>Wingdings</vt:lpstr>
      <vt:lpstr>Rückblick</vt:lpstr>
      <vt:lpstr>Urbane Nature Photography </vt:lpstr>
      <vt:lpstr>Inhalt</vt:lpstr>
      <vt:lpstr>Themenwahl</vt:lpstr>
      <vt:lpstr>Design</vt:lpstr>
      <vt:lpstr>Geeignete Software und Skripts</vt:lpstr>
      <vt:lpstr>Demo</vt:lpstr>
      <vt:lpstr>Testing</vt:lpstr>
      <vt:lpstr>Fragen?</vt:lpstr>
      <vt:lpstr>Quellen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Urbane Nature Photography </dc:title>
  <dc:creator>Corina Jaussi</dc:creator>
  <cp:lastModifiedBy>Corina Jaussi</cp:lastModifiedBy>
  <cp:revision>7</cp:revision>
  <dcterms:created xsi:type="dcterms:W3CDTF">2017-06-11T06:48:47Z</dcterms:created>
  <dcterms:modified xsi:type="dcterms:W3CDTF">2017-06-11T07:45:08Z</dcterms:modified>
</cp:coreProperties>
</file>

<file path=docProps/thumbnail.jpeg>
</file>